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6508F-CB0D-45EC-8305-F94FD7A711AA}" type="datetimeFigureOut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77017-5630-4B62-BC5B-6A06F219E2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6695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346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77017-5630-4B62-BC5B-6A06F219E2F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077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7C6A-D617-4114-AAB1-3937FCD1BE26}" type="datetimeFigureOut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0BA-E64C-45F7-9C54-AE3204332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7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7C6A-D617-4114-AAB1-3937FCD1BE26}" type="datetimeFigureOut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0BA-E64C-45F7-9C54-AE3204332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791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7C6A-D617-4114-AAB1-3937FCD1BE26}" type="datetimeFigureOut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0BA-E64C-45F7-9C54-AE3204332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020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7C6A-D617-4114-AAB1-3937FCD1BE26}" type="datetimeFigureOut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0BA-E64C-45F7-9C54-AE3204332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406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7C6A-D617-4114-AAB1-3937FCD1BE26}" type="datetimeFigureOut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0BA-E64C-45F7-9C54-AE3204332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96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7C6A-D617-4114-AAB1-3937FCD1BE26}" type="datetimeFigureOut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0BA-E64C-45F7-9C54-AE3204332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97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7C6A-D617-4114-AAB1-3937FCD1BE26}" type="datetimeFigureOut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0BA-E64C-45F7-9C54-AE3204332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419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7C6A-D617-4114-AAB1-3937FCD1BE26}" type="datetimeFigureOut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0BA-E64C-45F7-9C54-AE3204332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972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7C6A-D617-4114-AAB1-3937FCD1BE26}" type="datetimeFigureOut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0BA-E64C-45F7-9C54-AE3204332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346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7C6A-D617-4114-AAB1-3937FCD1BE26}" type="datetimeFigureOut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0BA-E64C-45F7-9C54-AE3204332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031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7C6A-D617-4114-AAB1-3937FCD1BE26}" type="datetimeFigureOut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0BA-E64C-45F7-9C54-AE3204332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64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87C6A-D617-4114-AAB1-3937FCD1BE26}" type="datetimeFigureOut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BD0BA-E64C-45F7-9C54-AE3204332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97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1.png"/><Relationship Id="rId7" Type="http://schemas.openxmlformats.org/officeDocument/2006/relationships/hyperlink" Target="https://support.zoom.u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14126" y="223053"/>
            <a:ext cx="4210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オンライン相談のご利用方法</a:t>
            </a:r>
            <a:endParaRPr kumimoji="1" lang="en-US" altLang="ja-JP" dirty="0" smtClean="0"/>
          </a:p>
        </p:txBody>
      </p:sp>
      <p:grpSp>
        <p:nvGrpSpPr>
          <p:cNvPr id="7" name="グループ化 6"/>
          <p:cNvGrpSpPr/>
          <p:nvPr/>
        </p:nvGrpSpPr>
        <p:grpSpPr>
          <a:xfrm>
            <a:off x="521001" y="1038619"/>
            <a:ext cx="5760000" cy="360000"/>
            <a:chOff x="521001" y="1029094"/>
            <a:chExt cx="5760000" cy="416934"/>
          </a:xfrm>
        </p:grpSpPr>
        <p:sp>
          <p:nvSpPr>
            <p:cNvPr id="5" name="角丸四角形 4"/>
            <p:cNvSpPr/>
            <p:nvPr/>
          </p:nvSpPr>
          <p:spPr>
            <a:xfrm>
              <a:off x="521001" y="1029094"/>
              <a:ext cx="5760000" cy="416934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b="1" dirty="0" smtClean="0">
                  <a:solidFill>
                    <a:schemeClr val="tx1"/>
                  </a:solidFill>
                </a:rPr>
                <a:t>　　　　　　　　予約申込み　</a:t>
              </a:r>
              <a:r>
                <a:rPr kumimoji="1" lang="en-US" altLang="ja-JP" sz="1400" b="1" dirty="0" smtClean="0">
                  <a:solidFill>
                    <a:schemeClr val="tx1"/>
                  </a:solidFill>
                </a:rPr>
                <a:t>&amp;</a:t>
              </a:r>
              <a:r>
                <a:rPr kumimoji="1" lang="ja-JP" altLang="en-US" sz="1400" b="1" dirty="0" smtClean="0">
                  <a:solidFill>
                    <a:schemeClr val="tx1"/>
                  </a:solidFill>
                </a:rPr>
                <a:t>　予約確定　</a:t>
              </a:r>
              <a:r>
                <a:rPr lang="en-US" altLang="ja-JP" sz="1400" b="1" dirty="0" smtClean="0">
                  <a:solidFill>
                    <a:srgbClr val="FF0000"/>
                  </a:solidFill>
                </a:rPr>
                <a:t> </a:t>
              </a:r>
              <a:r>
                <a:rPr lang="en-US" altLang="ja-JP" sz="1200" b="1" dirty="0" smtClean="0">
                  <a:solidFill>
                    <a:srgbClr val="FF0000"/>
                  </a:solidFill>
                </a:rPr>
                <a:t>※</a:t>
              </a:r>
              <a:r>
                <a:rPr lang="ja-JP" altLang="en-US" sz="1200" b="1" dirty="0">
                  <a:solidFill>
                    <a:srgbClr val="FF0000"/>
                  </a:solidFill>
                </a:rPr>
                <a:t>相談は</a:t>
              </a:r>
              <a:r>
                <a:rPr lang="en-US" altLang="ja-JP" sz="1200" b="1" u="sng" dirty="0">
                  <a:solidFill>
                    <a:srgbClr val="FF0000"/>
                  </a:solidFill>
                </a:rPr>
                <a:t>1</a:t>
              </a:r>
              <a:r>
                <a:rPr lang="ja-JP" altLang="en-US" sz="1200" b="1" u="sng" dirty="0">
                  <a:solidFill>
                    <a:srgbClr val="FF0000"/>
                  </a:solidFill>
                </a:rPr>
                <a:t>回最大</a:t>
              </a:r>
              <a:r>
                <a:rPr lang="en-US" altLang="ja-JP" sz="1200" b="1" u="sng" dirty="0">
                  <a:solidFill>
                    <a:srgbClr val="FF0000"/>
                  </a:solidFill>
                </a:rPr>
                <a:t>30</a:t>
              </a:r>
              <a:r>
                <a:rPr lang="ja-JP" altLang="en-US" sz="1200" b="1" u="sng" dirty="0">
                  <a:solidFill>
                    <a:srgbClr val="FF0000"/>
                  </a:solidFill>
                </a:rPr>
                <a:t>分</a:t>
              </a:r>
              <a:r>
                <a:rPr lang="ja-JP" altLang="en-US" sz="1200" b="1" dirty="0">
                  <a:solidFill>
                    <a:srgbClr val="FF0000"/>
                  </a:solidFill>
                </a:rPr>
                <a:t>です</a:t>
              </a:r>
              <a:endParaRPr kumimoji="1" lang="ja-JP" alt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962242" y="1087328"/>
              <a:ext cx="861238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400" b="1" dirty="0" smtClean="0"/>
                <a:t>STEP1</a:t>
              </a:r>
              <a:endParaRPr kumimoji="1" lang="ja-JP" altLang="en-US" sz="1400" b="1" dirty="0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524539" y="3478136"/>
            <a:ext cx="5760000" cy="360000"/>
            <a:chOff x="521001" y="1029093"/>
            <a:chExt cx="5760000" cy="416934"/>
          </a:xfrm>
        </p:grpSpPr>
        <p:sp>
          <p:nvSpPr>
            <p:cNvPr id="9" name="角丸四角形 8"/>
            <p:cNvSpPr/>
            <p:nvPr/>
          </p:nvSpPr>
          <p:spPr>
            <a:xfrm>
              <a:off x="521001" y="1029093"/>
              <a:ext cx="5760000" cy="416934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　　　　　　　</a:t>
              </a:r>
              <a:r>
                <a:rPr kumimoji="1" lang="ja-JP" altLang="en-US" sz="1400" b="1" dirty="0" smtClean="0">
                  <a:solidFill>
                    <a:schemeClr val="tx1"/>
                  </a:solidFill>
                </a:rPr>
                <a:t>事前準備</a:t>
              </a:r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972874" y="1087328"/>
              <a:ext cx="861238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b="1" dirty="0" smtClean="0"/>
                <a:t>STEP2</a:t>
              </a:r>
              <a:endParaRPr kumimoji="1" lang="ja-JP" altLang="en-US" sz="1400" b="1" dirty="0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517447" y="5395543"/>
            <a:ext cx="5760000" cy="360000"/>
            <a:chOff x="521001" y="1029093"/>
            <a:chExt cx="5760000" cy="416934"/>
          </a:xfrm>
        </p:grpSpPr>
        <p:sp>
          <p:nvSpPr>
            <p:cNvPr id="12" name="角丸四角形 11"/>
            <p:cNvSpPr/>
            <p:nvPr/>
          </p:nvSpPr>
          <p:spPr>
            <a:xfrm>
              <a:off x="521001" y="1029093"/>
              <a:ext cx="5760000" cy="416934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　　　　　　　</a:t>
              </a:r>
              <a:r>
                <a:rPr kumimoji="1" lang="ja-JP" altLang="en-US" sz="1400" b="1" dirty="0" smtClean="0">
                  <a:solidFill>
                    <a:schemeClr val="tx1"/>
                  </a:solidFill>
                </a:rPr>
                <a:t>ジョブカフェおかやまからの招待メールを確認</a:t>
              </a:r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972874" y="1087328"/>
              <a:ext cx="861238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b="1" dirty="0" smtClean="0"/>
                <a:t>STEP3</a:t>
              </a:r>
              <a:endParaRPr kumimoji="1" lang="ja-JP" altLang="en-US" sz="1400" b="1" dirty="0"/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520989" y="6694049"/>
            <a:ext cx="5760000" cy="360000"/>
            <a:chOff x="521001" y="1029093"/>
            <a:chExt cx="5760000" cy="416934"/>
          </a:xfrm>
        </p:grpSpPr>
        <p:sp>
          <p:nvSpPr>
            <p:cNvPr id="15" name="角丸四角形 14"/>
            <p:cNvSpPr/>
            <p:nvPr/>
          </p:nvSpPr>
          <p:spPr>
            <a:xfrm>
              <a:off x="521001" y="1029093"/>
              <a:ext cx="5760000" cy="416934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b="1" dirty="0" smtClean="0">
                  <a:solidFill>
                    <a:schemeClr val="tx1"/>
                  </a:solidFill>
                </a:rPr>
                <a:t>　　　　　　　　</a:t>
              </a:r>
              <a:r>
                <a:rPr lang="ja-JP" altLang="en-US" sz="1400" b="1" dirty="0" smtClean="0">
                  <a:solidFill>
                    <a:schemeClr val="tx1"/>
                  </a:solidFill>
                </a:rPr>
                <a:t>相談当日、「参加方法」</a:t>
              </a:r>
              <a:endParaRPr kumimoji="1" lang="ja-JP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983507" y="1087328"/>
              <a:ext cx="861238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b="1" dirty="0" smtClean="0"/>
                <a:t>STEP4</a:t>
              </a:r>
              <a:endParaRPr kumimoji="1" lang="ja-JP" altLang="en-US" sz="1400" b="1" dirty="0"/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574155" y="1477925"/>
            <a:ext cx="720000" cy="216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申込方法</a:t>
            </a:r>
            <a:endParaRPr kumimoji="1" lang="ja-JP" altLang="en-US" sz="105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07799" y="1477917"/>
            <a:ext cx="45620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希望日時の</a:t>
            </a:r>
            <a:r>
              <a:rPr kumimoji="1" lang="ja-JP" altLang="en-US" sz="1100" u="sng" dirty="0" smtClean="0"/>
              <a:t>３開所日</a:t>
            </a:r>
            <a:r>
              <a:rPr lang="ja-JP" altLang="en-US" sz="1100" u="sng" dirty="0" smtClean="0"/>
              <a:t>前まで</a:t>
            </a:r>
            <a:r>
              <a:rPr lang="ja-JP" altLang="en-US" sz="1100" dirty="0" smtClean="0"/>
              <a:t>に</a:t>
            </a:r>
            <a:r>
              <a:rPr kumimoji="1" lang="ja-JP" altLang="en-US" sz="1100" dirty="0" smtClean="0"/>
              <a:t>下記いずれかの方法で予約してください。</a:t>
            </a:r>
            <a:endParaRPr kumimoji="1" lang="ja-JP" altLang="en-US" sz="1100" dirty="0"/>
          </a:p>
        </p:txBody>
      </p:sp>
      <p:sp>
        <p:nvSpPr>
          <p:cNvPr id="22" name="ホームベース 21"/>
          <p:cNvSpPr/>
          <p:nvPr/>
        </p:nvSpPr>
        <p:spPr>
          <a:xfrm>
            <a:off x="1350329" y="1731889"/>
            <a:ext cx="972000" cy="288000"/>
          </a:xfrm>
          <a:prstGeom prst="homePlat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/>
              <a:t>電話</a:t>
            </a:r>
            <a:endParaRPr kumimoji="1" lang="ja-JP" altLang="en-US" sz="1600" dirty="0"/>
          </a:p>
        </p:txBody>
      </p:sp>
      <p:sp>
        <p:nvSpPr>
          <p:cNvPr id="23" name="ホームベース 22"/>
          <p:cNvSpPr/>
          <p:nvPr/>
        </p:nvSpPr>
        <p:spPr>
          <a:xfrm>
            <a:off x="1353869" y="2093392"/>
            <a:ext cx="972000" cy="288000"/>
          </a:xfrm>
          <a:prstGeom prst="homePlat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/>
              <a:t>窓口</a:t>
            </a:r>
            <a:endParaRPr kumimoji="1" lang="ja-JP" altLang="en-US" sz="1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301063" y="1748293"/>
            <a:ext cx="43336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岡山：</a:t>
            </a:r>
            <a:r>
              <a:rPr kumimoji="1" lang="en-US" altLang="ja-JP" sz="1100" dirty="0" smtClean="0"/>
              <a:t>086-236-1515</a:t>
            </a:r>
            <a:r>
              <a:rPr kumimoji="1" lang="ja-JP" altLang="en-US" sz="1100" dirty="0" smtClean="0"/>
              <a:t>　倉敷：</a:t>
            </a:r>
            <a:r>
              <a:rPr kumimoji="1" lang="en-US" altLang="ja-JP" sz="1100" dirty="0" smtClean="0"/>
              <a:t>086-434-2321</a:t>
            </a:r>
            <a:r>
              <a:rPr kumimoji="1" lang="ja-JP" altLang="en-US" sz="1100" dirty="0" smtClean="0"/>
              <a:t>　津山：</a:t>
            </a:r>
            <a:r>
              <a:rPr kumimoji="1" lang="en-US" altLang="ja-JP" sz="1100" dirty="0" smtClean="0"/>
              <a:t>0868-23-0850</a:t>
            </a:r>
            <a:endParaRPr kumimoji="1" lang="ja-JP" altLang="en-US" sz="11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304605" y="2102716"/>
            <a:ext cx="43336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担当カウンセラーに直接お申込みください。</a:t>
            </a:r>
            <a:endParaRPr kumimoji="1" lang="ja-JP" altLang="en-US" sz="11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350327" y="2445478"/>
            <a:ext cx="5042535" cy="43088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お申込みの際に、①お名前（フルネーム）②ジョブカフェ登録番号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③希望日時④</a:t>
            </a:r>
            <a:r>
              <a:rPr lang="ja-JP" altLang="en-US" sz="1100" dirty="0"/>
              <a:t>メールアドレス</a:t>
            </a:r>
            <a:r>
              <a:rPr kumimoji="1" lang="ja-JP" altLang="en-US" sz="1100" dirty="0" smtClean="0"/>
              <a:t>⑤連絡のつきやすい電話番号をお伝えください。</a:t>
            </a:r>
            <a:endParaRPr kumimoji="1" lang="ja-JP" altLang="en-US" sz="1100" dirty="0"/>
          </a:p>
        </p:txBody>
      </p:sp>
      <p:sp>
        <p:nvSpPr>
          <p:cNvPr id="28" name="正方形/長方形 27"/>
          <p:cNvSpPr/>
          <p:nvPr/>
        </p:nvSpPr>
        <p:spPr>
          <a:xfrm>
            <a:off x="577696" y="3065720"/>
            <a:ext cx="720000" cy="216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/>
              <a:t>予約確定</a:t>
            </a:r>
            <a:endParaRPr kumimoji="1" lang="ja-JP" altLang="en-US" sz="105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43232" y="2916863"/>
            <a:ext cx="487041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予約確定後、後日メールアドレスに担当カウンセラーより</a:t>
            </a:r>
            <a:r>
              <a:rPr kumimoji="1" lang="en-US" altLang="ja-JP" sz="1100" dirty="0" smtClean="0"/>
              <a:t>ZOOM</a:t>
            </a:r>
            <a:r>
              <a:rPr kumimoji="1" lang="ja-JP" altLang="en-US" sz="1100" dirty="0" smtClean="0"/>
              <a:t>の招待メールをお送りいたします。</a:t>
            </a:r>
            <a:endParaRPr kumimoji="1" lang="en-US" altLang="ja-JP" sz="1100" dirty="0" smtClean="0"/>
          </a:p>
          <a:p>
            <a:r>
              <a:rPr lang="en-US" altLang="ja-JP" sz="1100" dirty="0"/>
              <a:t>※</a:t>
            </a:r>
            <a:r>
              <a:rPr kumimoji="1" lang="ja-JP" altLang="en-US" sz="1100" dirty="0" smtClean="0"/>
              <a:t>前日までに届かない場合は、担当カウンセラーへご連絡をお願いします。</a:t>
            </a:r>
            <a:endParaRPr kumimoji="1" lang="ja-JP" altLang="en-US" sz="1100" dirty="0"/>
          </a:p>
        </p:txBody>
      </p:sp>
      <p:sp>
        <p:nvSpPr>
          <p:cNvPr id="31" name="正方形/長方形 30"/>
          <p:cNvSpPr/>
          <p:nvPr/>
        </p:nvSpPr>
        <p:spPr>
          <a:xfrm>
            <a:off x="581236" y="3941140"/>
            <a:ext cx="720000" cy="216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/>
              <a:t>準備</a:t>
            </a:r>
            <a:endParaRPr kumimoji="1" lang="ja-JP" altLang="en-US" sz="105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353865" y="3905685"/>
            <a:ext cx="487041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オンライン相談は、</a:t>
            </a:r>
            <a:r>
              <a:rPr kumimoji="1" lang="en-US" altLang="ja-JP" sz="1100" dirty="0" smtClean="0"/>
              <a:t>ZOOM</a:t>
            </a:r>
            <a:r>
              <a:rPr kumimoji="1" lang="ja-JP" altLang="en-US" sz="1100" dirty="0" smtClean="0"/>
              <a:t>を使用致します。（利用無料）</a:t>
            </a:r>
            <a:endParaRPr kumimoji="1" lang="en-US" altLang="ja-JP" sz="1100" dirty="0" smtClean="0"/>
          </a:p>
          <a:p>
            <a:r>
              <a:rPr lang="ja-JP" altLang="en-US" sz="1100" dirty="0" smtClean="0"/>
              <a:t>ご利用の端末（パソコン・スマートフォン・タブレット等）でテスト</a:t>
            </a:r>
            <a:r>
              <a:rPr lang="en-US" altLang="ja-JP" sz="1100" dirty="0"/>
              <a:t>URL</a:t>
            </a:r>
            <a:r>
              <a:rPr lang="ja-JP" altLang="en-US" sz="1100" dirty="0"/>
              <a:t>又は</a:t>
            </a:r>
            <a:r>
              <a:rPr lang="en-US" altLang="ja-JP" sz="1100" dirty="0"/>
              <a:t>QR</a:t>
            </a:r>
            <a:r>
              <a:rPr lang="ja-JP" altLang="en-US" sz="1100" dirty="0"/>
              <a:t>コードよりアクセスし、事前に</a:t>
            </a:r>
            <a:r>
              <a:rPr lang="en-US" altLang="ja-JP" sz="1100" dirty="0"/>
              <a:t>ZOOM</a:t>
            </a:r>
            <a:r>
              <a:rPr lang="ja-JP" altLang="en-US" sz="1100" dirty="0"/>
              <a:t>が利用できるか確認をしてください。</a:t>
            </a:r>
          </a:p>
          <a:p>
            <a:r>
              <a:rPr kumimoji="1" lang="ja-JP" altLang="en-US" sz="1100" dirty="0" smtClean="0"/>
              <a:t>初めて</a:t>
            </a:r>
            <a:r>
              <a:rPr kumimoji="1" lang="en-US" altLang="ja-JP" sz="1100" dirty="0" smtClean="0"/>
              <a:t>ZOOM</a:t>
            </a:r>
            <a:r>
              <a:rPr kumimoji="1" lang="ja-JP" altLang="en-US" sz="1100" dirty="0" smtClean="0"/>
              <a:t>を</a:t>
            </a:r>
            <a:r>
              <a:rPr lang="ja-JP" altLang="en-US" sz="1100" dirty="0"/>
              <a:t>使用</a:t>
            </a:r>
            <a:r>
              <a:rPr lang="ja-JP" altLang="en-US" sz="1100" dirty="0" smtClean="0"/>
              <a:t>する</a:t>
            </a:r>
            <a:r>
              <a:rPr kumimoji="1" lang="ja-JP" altLang="en-US" sz="1100" dirty="0" smtClean="0"/>
              <a:t>場合は、アプリ</a:t>
            </a:r>
            <a:r>
              <a:rPr lang="ja-JP" altLang="en-US" sz="1100" dirty="0"/>
              <a:t>を</a:t>
            </a:r>
            <a:r>
              <a:rPr kumimoji="1" lang="ja-JP" altLang="en-US" sz="1100" dirty="0" smtClean="0"/>
              <a:t>ダウンロードしてください。</a:t>
            </a:r>
            <a:endParaRPr kumimoji="1" lang="en-US" altLang="ja-JP" sz="1100" dirty="0" smtClean="0"/>
          </a:p>
        </p:txBody>
      </p:sp>
      <p:sp>
        <p:nvSpPr>
          <p:cNvPr id="33" name="ホームベース 32"/>
          <p:cNvSpPr/>
          <p:nvPr/>
        </p:nvSpPr>
        <p:spPr>
          <a:xfrm>
            <a:off x="1443135" y="4902838"/>
            <a:ext cx="972000" cy="288000"/>
          </a:xfrm>
          <a:prstGeom prst="homePlat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/>
              <a:t>テスト</a:t>
            </a:r>
            <a:r>
              <a:rPr lang="en-US" altLang="ja-JP" sz="1200" dirty="0" smtClean="0"/>
              <a:t>URL</a:t>
            </a:r>
            <a:endParaRPr kumimoji="1" lang="ja-JP" altLang="en-US" sz="12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431970" y="4913271"/>
            <a:ext cx="43336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https://zoom.us/test</a:t>
            </a:r>
            <a:endParaRPr kumimoji="1" lang="ja-JP" altLang="en-US" sz="1100" dirty="0"/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5724" y="4740643"/>
            <a:ext cx="612000" cy="612000"/>
          </a:xfrm>
          <a:prstGeom prst="rect">
            <a:avLst/>
          </a:prstGeom>
        </p:spPr>
      </p:pic>
      <p:sp>
        <p:nvSpPr>
          <p:cNvPr id="36" name="下矢印 35"/>
          <p:cNvSpPr/>
          <p:nvPr/>
        </p:nvSpPr>
        <p:spPr>
          <a:xfrm rot="16200000">
            <a:off x="4896722" y="4461128"/>
            <a:ext cx="297711" cy="1147304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800" dirty="0" smtClean="0"/>
              <a:t>テスト用</a:t>
            </a:r>
            <a:r>
              <a:rPr lang="en-US" altLang="ja-JP" sz="800" dirty="0" smtClean="0"/>
              <a:t>QR</a:t>
            </a:r>
            <a:r>
              <a:rPr lang="ja-JP" altLang="en-US" sz="800" dirty="0" smtClean="0"/>
              <a:t>コード</a:t>
            </a:r>
            <a:endParaRPr kumimoji="1" lang="ja-JP" altLang="en-US" sz="8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89762" y="619946"/>
            <a:ext cx="6344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オンライン相談は、</a:t>
            </a:r>
            <a:r>
              <a:rPr kumimoji="1" lang="ja-JP" altLang="en-US" sz="1200" b="1" u="sng" dirty="0" smtClean="0">
                <a:solidFill>
                  <a:srgbClr val="FF0000"/>
                </a:solidFill>
              </a:rPr>
              <a:t>ジョブカフェおかやまで利用登録をされている方限定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のサービスです。本サービスを利用するための通信費等の費用はすべてご利用者の</a:t>
            </a:r>
            <a:r>
              <a:rPr lang="ja-JP" altLang="en-US" sz="1200" dirty="0" smtClean="0">
                <a:solidFill>
                  <a:srgbClr val="FF0000"/>
                </a:solidFill>
              </a:rPr>
              <a:t>負担となります。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581236" y="5865190"/>
            <a:ext cx="720000" cy="216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/>
              <a:t>確認</a:t>
            </a:r>
            <a:endParaRPr kumimoji="1" lang="ja-JP" altLang="en-US" sz="105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353865" y="5841476"/>
            <a:ext cx="48704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招待</a:t>
            </a:r>
            <a:r>
              <a:rPr lang="ja-JP" altLang="en-US" sz="1100" dirty="0" smtClean="0"/>
              <a:t>メールには①オンライン相談の開始日時②参加</a:t>
            </a:r>
            <a:r>
              <a:rPr lang="en-US" altLang="ja-JP" sz="1100" dirty="0" smtClean="0"/>
              <a:t>URL</a:t>
            </a:r>
            <a:r>
              <a:rPr lang="ja-JP" altLang="en-US" sz="1100" dirty="0" smtClean="0"/>
              <a:t>③パスコードが記載されています。</a:t>
            </a:r>
            <a:endParaRPr lang="en-US" altLang="ja-JP" sz="1100" dirty="0" smtClean="0"/>
          </a:p>
          <a:p>
            <a:r>
              <a:rPr lang="en-US" altLang="ja-JP" sz="1100" dirty="0" smtClean="0"/>
              <a:t>※</a:t>
            </a:r>
            <a:r>
              <a:rPr lang="ja-JP" altLang="en-US" sz="1100" dirty="0" smtClean="0"/>
              <a:t>メール内に①～③の内容が記載されていない場合は、恐れ入りますが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担当カウンセラーへご連絡をお願いします。</a:t>
            </a:r>
            <a:endParaRPr kumimoji="1" lang="en-US" altLang="ja-JP" sz="1100" dirty="0" smtClean="0"/>
          </a:p>
        </p:txBody>
      </p:sp>
      <p:grpSp>
        <p:nvGrpSpPr>
          <p:cNvPr id="47" name="グループ化 46"/>
          <p:cNvGrpSpPr/>
          <p:nvPr/>
        </p:nvGrpSpPr>
        <p:grpSpPr>
          <a:xfrm>
            <a:off x="590761" y="7426387"/>
            <a:ext cx="4098737" cy="1542871"/>
            <a:chOff x="590761" y="7426387"/>
            <a:chExt cx="4098737" cy="1542871"/>
          </a:xfrm>
        </p:grpSpPr>
        <p:grpSp>
          <p:nvGrpSpPr>
            <p:cNvPr id="40" name="グループ化 39"/>
            <p:cNvGrpSpPr/>
            <p:nvPr/>
          </p:nvGrpSpPr>
          <p:grpSpPr>
            <a:xfrm>
              <a:off x="590761" y="7426387"/>
              <a:ext cx="4098737" cy="1542871"/>
              <a:chOff x="590761" y="7207312"/>
              <a:chExt cx="4098737" cy="1542871"/>
            </a:xfrm>
          </p:grpSpPr>
          <p:pic>
            <p:nvPicPr>
              <p:cNvPr id="3" name="図 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0761" y="7207312"/>
                <a:ext cx="4098737" cy="1542871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19" name="正方形/長方形 18"/>
              <p:cNvSpPr/>
              <p:nvPr/>
            </p:nvSpPr>
            <p:spPr>
              <a:xfrm>
                <a:off x="616093" y="8094918"/>
                <a:ext cx="3197202" cy="13335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1" name="正方形/長方形 40"/>
            <p:cNvSpPr/>
            <p:nvPr/>
          </p:nvSpPr>
          <p:spPr>
            <a:xfrm>
              <a:off x="625618" y="8694993"/>
              <a:ext cx="864000" cy="13335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2" name="テキスト ボックス 41"/>
          <p:cNvSpPr txBox="1"/>
          <p:nvPr/>
        </p:nvSpPr>
        <p:spPr>
          <a:xfrm>
            <a:off x="1505627" y="8487990"/>
            <a:ext cx="333293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参加</a:t>
            </a:r>
            <a:r>
              <a:rPr kumimoji="1" lang="en-US" altLang="ja-JP" sz="900" dirty="0" smtClean="0"/>
              <a:t>URL</a:t>
            </a:r>
            <a:r>
              <a:rPr kumimoji="1" lang="ja-JP" altLang="en-US" sz="900" dirty="0" smtClean="0"/>
              <a:t>をクリックし、表示された画面でパスコードを入力してください。お名前を確認し、入室許可を致しますので、表示された画面でしばらくお待ちください。</a:t>
            </a:r>
            <a:endParaRPr kumimoji="1" lang="ja-JP" altLang="en-US" sz="9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772702" y="8583240"/>
            <a:ext cx="2056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※</a:t>
            </a:r>
            <a:r>
              <a:rPr kumimoji="1" lang="ja-JP" altLang="en-US" sz="900" dirty="0" smtClean="0"/>
              <a:t>参加する際に、マイクとカメラを</a:t>
            </a:r>
            <a:endParaRPr kumimoji="1" lang="en-US" altLang="ja-JP" sz="900" dirty="0" smtClean="0"/>
          </a:p>
          <a:p>
            <a:r>
              <a:rPr lang="ja-JP" altLang="en-US" sz="900" dirty="0" smtClean="0"/>
              <a:t>オンにして参加してください。</a:t>
            </a:r>
            <a:endParaRPr kumimoji="1" lang="ja-JP" altLang="en-US" sz="900" dirty="0"/>
          </a:p>
        </p:txBody>
      </p:sp>
      <p:pic>
        <p:nvPicPr>
          <p:cNvPr id="45" name="図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862" y="7424997"/>
            <a:ext cx="1440000" cy="1250412"/>
          </a:xfrm>
          <a:prstGeom prst="rect">
            <a:avLst/>
          </a:prstGeom>
        </p:spPr>
      </p:pic>
      <p:sp>
        <p:nvSpPr>
          <p:cNvPr id="49" name="角丸四角形 48"/>
          <p:cNvSpPr/>
          <p:nvPr/>
        </p:nvSpPr>
        <p:spPr>
          <a:xfrm>
            <a:off x="3459024" y="7700126"/>
            <a:ext cx="1057275" cy="3333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bg1"/>
                </a:solidFill>
              </a:rPr>
              <a:t>招待メール</a:t>
            </a:r>
            <a:endParaRPr kumimoji="1" lang="ja-JP" altLang="en-US" sz="1100" dirty="0">
              <a:solidFill>
                <a:schemeClr val="bg1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794245" y="8254972"/>
            <a:ext cx="11395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FF0000"/>
                </a:solidFill>
              </a:rPr>
              <a:t>←クリック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30" y="144248"/>
            <a:ext cx="1656000" cy="303998"/>
          </a:xfrm>
          <a:prstGeom prst="rect">
            <a:avLst/>
          </a:prstGeom>
        </p:spPr>
      </p:pic>
      <p:sp>
        <p:nvSpPr>
          <p:cNvPr id="52" name="右矢印 51"/>
          <p:cNvSpPr/>
          <p:nvPr/>
        </p:nvSpPr>
        <p:spPr>
          <a:xfrm>
            <a:off x="4541645" y="7989369"/>
            <a:ext cx="354067" cy="28049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590761" y="7151065"/>
            <a:ext cx="720000" cy="216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/>
              <a:t>参加方法</a:t>
            </a:r>
            <a:endParaRPr kumimoji="1" lang="ja-JP" altLang="en-US" sz="1050" dirty="0"/>
          </a:p>
        </p:txBody>
      </p:sp>
      <p:sp>
        <p:nvSpPr>
          <p:cNvPr id="54" name="正方形/長方形 53"/>
          <p:cNvSpPr/>
          <p:nvPr/>
        </p:nvSpPr>
        <p:spPr>
          <a:xfrm>
            <a:off x="5210386" y="7160590"/>
            <a:ext cx="720000" cy="216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/>
              <a:t>相談開始</a:t>
            </a:r>
            <a:endParaRPr kumimoji="1" lang="ja-JP" altLang="en-US" sz="105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386212" y="5206807"/>
            <a:ext cx="45195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ZOOM</a:t>
            </a:r>
            <a:r>
              <a:rPr kumimoji="1" lang="ja-JP" altLang="en-US" sz="800" dirty="0" smtClean="0"/>
              <a:t>の使い方がわからない場合はこちら（</a:t>
            </a:r>
            <a:r>
              <a:rPr lang="en-US" altLang="ja-JP" sz="800" dirty="0">
                <a:hlinkClick r:id="rId7"/>
              </a:rPr>
              <a:t>https://support.zoom.us</a:t>
            </a:r>
            <a:r>
              <a:rPr lang="en-US" altLang="ja-JP" sz="800" dirty="0" smtClean="0">
                <a:hlinkClick r:id="rId7"/>
              </a:rPr>
              <a:t>/</a:t>
            </a:r>
            <a:r>
              <a:rPr lang="ja-JP" altLang="en-US" sz="800" dirty="0" smtClean="0"/>
              <a:t>）</a:t>
            </a:r>
            <a:r>
              <a:rPr kumimoji="1" lang="ja-JP" altLang="en-US" sz="800" dirty="0" smtClean="0"/>
              <a:t>をご確認ください。</a:t>
            </a:r>
            <a:endParaRPr kumimoji="1" lang="ja-JP" altLang="en-US" sz="800" dirty="0"/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9895" y="9062388"/>
            <a:ext cx="6336048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94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</TotalTime>
  <Words>328</Words>
  <Application>Microsoft Office PowerPoint</Application>
  <PresentationFormat>A4 210 x 297 mm</PresentationFormat>
  <Paragraphs>41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KRACC02</dc:creator>
  <cp:lastModifiedBy>OKAMGR01</cp:lastModifiedBy>
  <cp:revision>28</cp:revision>
  <cp:lastPrinted>2021-05-28T00:42:36Z</cp:lastPrinted>
  <dcterms:created xsi:type="dcterms:W3CDTF">2021-05-19T00:18:20Z</dcterms:created>
  <dcterms:modified xsi:type="dcterms:W3CDTF">2021-07-09T05:30:59Z</dcterms:modified>
</cp:coreProperties>
</file>