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16256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5126" autoAdjust="0"/>
  </p:normalViewPr>
  <p:slideViewPr>
    <p:cSldViewPr snapToGrid="0">
      <p:cViewPr varScale="1">
        <p:scale>
          <a:sx n="29" d="100"/>
          <a:sy n="29" d="100"/>
        </p:scale>
        <p:origin x="2298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DBA20-7C92-42AC-8C67-DDEE8CAF4814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869C11-DF8A-4B2F-BFAE-BB3D5E0B1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45450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7F29E-4200-4EEE-873B-541ED5E5EBFC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360E4F-F049-46C1-A821-DDB0A9EFF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137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1237A-B721-47A7-B3AA-EC7FE739D282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9D7FC-64B2-45ED-8809-C0A0598F8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7672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1237A-B721-47A7-B3AA-EC7FE739D282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9D7FC-64B2-45ED-8809-C0A0598F8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532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1237A-B721-47A7-B3AA-EC7FE739D282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9D7FC-64B2-45ED-8809-C0A0598F8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63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1237A-B721-47A7-B3AA-EC7FE739D282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9D7FC-64B2-45ED-8809-C0A0598F8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28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1237A-B721-47A7-B3AA-EC7FE739D282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9D7FC-64B2-45ED-8809-C0A0598F8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6598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1237A-B721-47A7-B3AA-EC7FE739D282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9D7FC-64B2-45ED-8809-C0A0598F8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988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1237A-B721-47A7-B3AA-EC7FE739D282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9D7FC-64B2-45ED-8809-C0A0598F8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7064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1237A-B721-47A7-B3AA-EC7FE739D282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9D7FC-64B2-45ED-8809-C0A0598F8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8408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1237A-B721-47A7-B3AA-EC7FE739D282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9D7FC-64B2-45ED-8809-C0A0598F8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6935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1237A-B721-47A7-B3AA-EC7FE739D282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9D7FC-64B2-45ED-8809-C0A0598F8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3242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1237A-B721-47A7-B3AA-EC7FE739D282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9D7FC-64B2-45ED-8809-C0A0598F8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3279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1237A-B721-47A7-B3AA-EC7FE739D282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9D7FC-64B2-45ED-8809-C0A0598F8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429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2807"/>
            <a:ext cx="12306836" cy="594385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80101" y="4684926"/>
            <a:ext cx="9230710" cy="1302017"/>
          </a:xfrm>
        </p:spPr>
        <p:txBody>
          <a:bodyPr>
            <a:noAutofit/>
          </a:bodyPr>
          <a:lstStyle/>
          <a:p>
            <a:r>
              <a:rPr lang="ja-JP" altLang="en-US" sz="6000" b="1" dirty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オンライン面接練習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6993" y="584370"/>
            <a:ext cx="11372849" cy="1441264"/>
          </a:xfrm>
        </p:spPr>
        <p:txBody>
          <a:bodyPr>
            <a:noAutofit/>
          </a:bodyPr>
          <a:lstStyle/>
          <a:p>
            <a:r>
              <a:rPr lang="ja-JP" altLang="en-US" sz="36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ジョブカフェおかやまは、岡山の</a:t>
            </a:r>
            <a:r>
              <a:rPr lang="ja-JP" altLang="en-US" sz="36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若者の就職</a:t>
            </a:r>
            <a:r>
              <a:rPr lang="ja-JP" altLang="en-US" sz="36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活動を</a:t>
            </a:r>
            <a:endParaRPr lang="en-US" altLang="ja-JP" sz="36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6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サポートするために、岡山県が設置している機関です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34395" y="6888189"/>
            <a:ext cx="72841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オンライン相談も行っています</a:t>
            </a:r>
            <a:r>
              <a:rPr lang="ja-JP" altLang="en-US" sz="1350" b="1" dirty="0"/>
              <a:t>　　</a:t>
            </a:r>
            <a:r>
              <a:rPr lang="ja-JP" altLang="en-US" sz="1350" dirty="0"/>
              <a:t>　</a:t>
            </a:r>
            <a:endParaRPr lang="ja-JP" altLang="en-US" sz="1350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 rot="20255618">
            <a:off x="464624" y="3643787"/>
            <a:ext cx="3947553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利用無料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80101" y="9175987"/>
            <a:ext cx="114607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パソコンや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スマートフォンから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専任のキャリアカウンセラー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に相談できます　</a:t>
            </a:r>
            <a:r>
              <a:rPr lang="en-US" altLang="ja-JP" sz="2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2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</a:t>
            </a:r>
            <a:r>
              <a:rPr lang="en-US" altLang="ja-JP" sz="2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2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分まで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45650" y="11402200"/>
            <a:ext cx="992246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・利用には当所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に登録が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必要です。（要　来所）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・利用希望日の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開所日前までに担当カウンセラー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</a:t>
            </a:r>
            <a:endParaRPr lang="en-US" altLang="ja-JP" sz="2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お申し込み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ください。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93164" y="13040444"/>
            <a:ext cx="104368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使用機器、利用にあたっての詳細は担当カウンセラーにご相談ください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3864" y="14476128"/>
            <a:ext cx="1216110" cy="1216110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1428" y="14408986"/>
            <a:ext cx="7699509" cy="1283251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 rot="10800000" flipV="1">
            <a:off x="466991" y="10748996"/>
            <a:ext cx="4267403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利用は完全予約制</a:t>
            </a:r>
            <a:endParaRPr kumimoji="1" lang="ja-JP" altLang="en-US" sz="36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837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</TotalTime>
  <Words>70</Words>
  <Application>Microsoft Office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オンライン面接練習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オンライン相談</dc:title>
  <dc:creator>OKACC06</dc:creator>
  <cp:lastModifiedBy>OKAMGR01</cp:lastModifiedBy>
  <cp:revision>14</cp:revision>
  <cp:lastPrinted>2021-11-18T02:05:03Z</cp:lastPrinted>
  <dcterms:created xsi:type="dcterms:W3CDTF">2021-11-12T02:21:44Z</dcterms:created>
  <dcterms:modified xsi:type="dcterms:W3CDTF">2021-11-18T02:07:12Z</dcterms:modified>
</cp:coreProperties>
</file>