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6858000" cy="9144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2340" y="-84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35EB1-2F1D-4408-9E04-24891B7A9799}" type="datetimeFigureOut">
              <a:rPr kumimoji="1" lang="ja-JP" altLang="en-US" smtClean="0"/>
              <a:t>2018/9/19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FC70C-AF09-427A-978D-8AB3F22DE6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94053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35EB1-2F1D-4408-9E04-24891B7A9799}" type="datetimeFigureOut">
              <a:rPr kumimoji="1" lang="ja-JP" altLang="en-US" smtClean="0"/>
              <a:t>2018/9/19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FC70C-AF09-427A-978D-8AB3F22DE6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991830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35EB1-2F1D-4408-9E04-24891B7A9799}" type="datetimeFigureOut">
              <a:rPr kumimoji="1" lang="ja-JP" altLang="en-US" smtClean="0"/>
              <a:t>2018/9/19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FC70C-AF09-427A-978D-8AB3F22DE6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826442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35EB1-2F1D-4408-9E04-24891B7A9799}" type="datetimeFigureOut">
              <a:rPr kumimoji="1" lang="ja-JP" altLang="en-US" smtClean="0"/>
              <a:t>2018/9/19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FC70C-AF09-427A-978D-8AB3F22DE6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016670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35EB1-2F1D-4408-9E04-24891B7A9799}" type="datetimeFigureOut">
              <a:rPr kumimoji="1" lang="ja-JP" altLang="en-US" smtClean="0"/>
              <a:t>2018/9/19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FC70C-AF09-427A-978D-8AB3F22DE6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19088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35EB1-2F1D-4408-9E04-24891B7A9799}" type="datetimeFigureOut">
              <a:rPr kumimoji="1" lang="ja-JP" altLang="en-US" smtClean="0"/>
              <a:t>2018/9/19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FC70C-AF09-427A-978D-8AB3F22DE6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03231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35EB1-2F1D-4408-9E04-24891B7A9799}" type="datetimeFigureOut">
              <a:rPr kumimoji="1" lang="ja-JP" altLang="en-US" smtClean="0"/>
              <a:t>2018/9/19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FC70C-AF09-427A-978D-8AB3F22DE6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09466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35EB1-2F1D-4408-9E04-24891B7A9799}" type="datetimeFigureOut">
              <a:rPr kumimoji="1" lang="ja-JP" altLang="en-US" smtClean="0"/>
              <a:t>2018/9/19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FC70C-AF09-427A-978D-8AB3F22DE6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29384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35EB1-2F1D-4408-9E04-24891B7A9799}" type="datetimeFigureOut">
              <a:rPr kumimoji="1" lang="ja-JP" altLang="en-US" smtClean="0"/>
              <a:t>2018/9/19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FC70C-AF09-427A-978D-8AB3F22DE6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86299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35EB1-2F1D-4408-9E04-24891B7A9799}" type="datetimeFigureOut">
              <a:rPr kumimoji="1" lang="ja-JP" altLang="en-US" smtClean="0"/>
              <a:t>2018/9/19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FC70C-AF09-427A-978D-8AB3F22DE6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39594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35EB1-2F1D-4408-9E04-24891B7A9799}" type="datetimeFigureOut">
              <a:rPr kumimoji="1" lang="ja-JP" altLang="en-US" smtClean="0"/>
              <a:t>2018/9/19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FC70C-AF09-427A-978D-8AB3F22DE6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379385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935EB1-2F1D-4408-9E04-24891B7A9799}" type="datetimeFigureOut">
              <a:rPr kumimoji="1" lang="ja-JP" altLang="en-US" smtClean="0"/>
              <a:t>2018/9/19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DFC70C-AF09-427A-978D-8AB3F22DE6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12906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テキスト ボックス 27"/>
          <p:cNvSpPr txBox="1"/>
          <p:nvPr/>
        </p:nvSpPr>
        <p:spPr>
          <a:xfrm>
            <a:off x="899294" y="3693149"/>
            <a:ext cx="5640689" cy="113877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ja-JP" sz="20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【</a:t>
            </a:r>
            <a:r>
              <a:rPr lang="ja-JP" altLang="en-US" sz="20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時間</a:t>
            </a:r>
            <a:r>
              <a:rPr lang="en-US" altLang="ja-JP" sz="20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】</a:t>
            </a:r>
            <a:r>
              <a:rPr lang="ja-JP" altLang="en-US" sz="20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</a:t>
            </a:r>
            <a:r>
              <a:rPr lang="ja-JP" altLang="en-US" sz="2800" b="1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１ ４ ： ０ ０ ～ １ ６ ： ０ ０</a:t>
            </a:r>
            <a:endParaRPr lang="en-US" altLang="ja-JP" sz="2800" b="1" dirty="0" smtClean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r>
              <a:rPr lang="en-US" altLang="ja-JP" sz="20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【</a:t>
            </a:r>
            <a:r>
              <a:rPr lang="ja-JP" altLang="en-US" sz="20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場所</a:t>
            </a:r>
            <a:r>
              <a:rPr lang="en-US" altLang="ja-JP" sz="20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】</a:t>
            </a:r>
            <a:r>
              <a:rPr lang="ja-JP" altLang="en-US" sz="20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ジョブカフェ</a:t>
            </a:r>
            <a:r>
              <a:rPr lang="ja-JP" altLang="en-US" sz="20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おかやま　７Ｆ事務所　会議室</a:t>
            </a:r>
            <a:endParaRPr lang="en-US" altLang="ja-JP" sz="20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r>
              <a:rPr lang="ja-JP" altLang="en-US" sz="20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</a:t>
            </a:r>
            <a:r>
              <a:rPr lang="ja-JP" altLang="en-US" sz="20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　　　　　（岡山駅前第一ｾﾝﾄﾗﾙﾋﾞﾙ）</a:t>
            </a:r>
            <a:endParaRPr lang="en-US" altLang="ja-JP" sz="2000" dirty="0" smtClean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370498" y="7424438"/>
            <a:ext cx="6184809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ja-JP" sz="1600" b="1" dirty="0" smtClean="0">
                <a:solidFill>
                  <a:srgbClr val="FF0000"/>
                </a:solidFill>
              </a:rPr>
              <a:t>※</a:t>
            </a:r>
            <a:r>
              <a:rPr lang="ja-JP" altLang="en-US" sz="1600" b="1" dirty="0" smtClean="0">
                <a:solidFill>
                  <a:srgbClr val="FF0000"/>
                </a:solidFill>
              </a:rPr>
              <a:t>雇用</a:t>
            </a:r>
            <a:r>
              <a:rPr lang="ja-JP" altLang="en-US" sz="1600" b="1" dirty="0">
                <a:solidFill>
                  <a:srgbClr val="FF0000"/>
                </a:solidFill>
              </a:rPr>
              <a:t>保険受給者の「求職活動</a:t>
            </a:r>
            <a:r>
              <a:rPr lang="ja-JP" altLang="en-US" sz="1600" b="1" dirty="0" smtClean="0">
                <a:solidFill>
                  <a:srgbClr val="FF0000"/>
                </a:solidFill>
              </a:rPr>
              <a:t>報告の</a:t>
            </a:r>
            <a:r>
              <a:rPr lang="ja-JP" altLang="en-US" sz="1600" b="1" dirty="0">
                <a:solidFill>
                  <a:srgbClr val="FF0000"/>
                </a:solidFill>
              </a:rPr>
              <a:t>実績」としてカウントされます。　</a:t>
            </a:r>
            <a:endParaRPr lang="en-US" altLang="ja-JP" sz="1600" b="1" dirty="0" smtClean="0">
              <a:solidFill>
                <a:srgbClr val="FF0000"/>
              </a:solidFill>
            </a:endParaRPr>
          </a:p>
          <a:p>
            <a:r>
              <a:rPr lang="en-US" altLang="ja-JP" sz="1600" b="1" dirty="0" smtClean="0">
                <a:solidFill>
                  <a:srgbClr val="FF0000"/>
                </a:solidFill>
              </a:rPr>
              <a:t>※</a:t>
            </a:r>
            <a:r>
              <a:rPr lang="ja-JP" altLang="en-US" sz="1600" b="1" dirty="0" smtClean="0">
                <a:solidFill>
                  <a:srgbClr val="FF0000"/>
                </a:solidFill>
              </a:rPr>
              <a:t>セミナー受講は、就活中で学卒から概ね４５歳の方までが対象です。</a:t>
            </a:r>
            <a:endParaRPr lang="ja-JP" altLang="en-US" sz="1600" b="1" dirty="0">
              <a:solidFill>
                <a:srgbClr val="FF0000"/>
              </a:solidFill>
            </a:endParaRPr>
          </a:p>
        </p:txBody>
      </p:sp>
      <p:sp>
        <p:nvSpPr>
          <p:cNvPr id="24" name="角丸四角形 23"/>
          <p:cNvSpPr/>
          <p:nvPr/>
        </p:nvSpPr>
        <p:spPr>
          <a:xfrm>
            <a:off x="77508" y="8009211"/>
            <a:ext cx="6711481" cy="1058589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sz="1400" b="1" dirty="0">
                <a:solidFill>
                  <a:schemeClr val="tx1"/>
                </a:solidFill>
              </a:rPr>
              <a:t>【</a:t>
            </a:r>
            <a:r>
              <a:rPr lang="ja-JP" altLang="en-US" sz="1400" b="1" dirty="0">
                <a:solidFill>
                  <a:schemeClr val="tx1"/>
                </a:solidFill>
              </a:rPr>
              <a:t>お問合せ・申込み</a:t>
            </a:r>
            <a:r>
              <a:rPr lang="en-US" altLang="ja-JP" sz="1400" b="1" dirty="0">
                <a:solidFill>
                  <a:schemeClr val="tx1"/>
                </a:solidFill>
              </a:rPr>
              <a:t>】 </a:t>
            </a:r>
            <a:r>
              <a:rPr lang="ja-JP" altLang="en-US" sz="1200" b="1" dirty="0" smtClean="0">
                <a:solidFill>
                  <a:schemeClr val="tx1"/>
                </a:solidFill>
              </a:rPr>
              <a:t>お申込みは℡かホームページからお願いします。</a:t>
            </a:r>
            <a:endParaRPr lang="en-US" altLang="ja-JP" sz="1200" b="1" dirty="0" smtClean="0">
              <a:solidFill>
                <a:schemeClr val="tx1"/>
              </a:solidFill>
            </a:endParaRPr>
          </a:p>
          <a:p>
            <a:r>
              <a:rPr lang="ja-JP" altLang="en-US" sz="1400" b="1" dirty="0" smtClean="0">
                <a:solidFill>
                  <a:schemeClr val="tx1"/>
                </a:solidFill>
              </a:rPr>
              <a:t>　　ジョブカフェおかやま （おかやま若者就職支援センター）</a:t>
            </a:r>
            <a:endParaRPr lang="ja-JP" altLang="en-US" sz="1400" b="1" dirty="0">
              <a:solidFill>
                <a:schemeClr val="tx1"/>
              </a:solidFill>
            </a:endParaRPr>
          </a:p>
          <a:p>
            <a:r>
              <a:rPr lang="ja-JP" altLang="en-US" sz="1400" b="1" dirty="0" smtClean="0">
                <a:solidFill>
                  <a:schemeClr val="tx1"/>
                </a:solidFill>
              </a:rPr>
              <a:t>　　</a:t>
            </a:r>
            <a:r>
              <a:rPr lang="en-US" altLang="ja-JP" sz="1400" b="1" dirty="0" smtClean="0">
                <a:solidFill>
                  <a:schemeClr val="tx1"/>
                </a:solidFill>
              </a:rPr>
              <a:t>Tel </a:t>
            </a:r>
            <a:r>
              <a:rPr lang="ja-JP" altLang="en-US" sz="1400" b="1" dirty="0">
                <a:solidFill>
                  <a:schemeClr val="tx1"/>
                </a:solidFill>
              </a:rPr>
              <a:t>０８６－２３６－１６１６ </a:t>
            </a:r>
            <a:r>
              <a:rPr lang="ja-JP" altLang="en-US" sz="1400" b="1" dirty="0" smtClean="0">
                <a:solidFill>
                  <a:schemeClr val="tx1"/>
                </a:solidFill>
              </a:rPr>
              <a:t>（平日８：３０～１７</a:t>
            </a:r>
            <a:r>
              <a:rPr lang="en-US" altLang="ja-JP" sz="1400" b="1" dirty="0" smtClean="0">
                <a:solidFill>
                  <a:schemeClr val="tx1"/>
                </a:solidFill>
              </a:rPr>
              <a:t>:</a:t>
            </a:r>
            <a:r>
              <a:rPr lang="ja-JP" altLang="en-US" sz="1400" b="1" dirty="0" smtClean="0">
                <a:solidFill>
                  <a:schemeClr val="tx1"/>
                </a:solidFill>
              </a:rPr>
              <a:t>３０）</a:t>
            </a:r>
            <a:endParaRPr lang="ja-JP" altLang="en-US" sz="1400" b="1" dirty="0">
              <a:solidFill>
                <a:schemeClr val="tx1"/>
              </a:solidFill>
            </a:endParaRPr>
          </a:p>
          <a:p>
            <a:r>
              <a:rPr lang="ja-JP" altLang="en-US" sz="1400" b="1" dirty="0" smtClean="0">
                <a:solidFill>
                  <a:schemeClr val="tx1"/>
                </a:solidFill>
              </a:rPr>
              <a:t>　　岡山市北区</a:t>
            </a:r>
            <a:r>
              <a:rPr lang="ja-JP" altLang="en-US" sz="1400" b="1" dirty="0">
                <a:solidFill>
                  <a:schemeClr val="tx1"/>
                </a:solidFill>
              </a:rPr>
              <a:t>本町６－３６ 第一セントラルビル ７階 </a:t>
            </a:r>
            <a:endParaRPr lang="en-US" altLang="ja-JP" sz="1400" b="1" dirty="0" smtClean="0">
              <a:solidFill>
                <a:schemeClr val="tx1"/>
              </a:solidFill>
            </a:endParaRPr>
          </a:p>
          <a:p>
            <a:r>
              <a:rPr lang="ja-JP" altLang="en-US" sz="1400" b="1" dirty="0">
                <a:solidFill>
                  <a:schemeClr val="tx1"/>
                </a:solidFill>
              </a:rPr>
              <a:t>　</a:t>
            </a:r>
            <a:r>
              <a:rPr lang="ja-JP" altLang="en-US" sz="1400" b="1" dirty="0" smtClean="0">
                <a:solidFill>
                  <a:schemeClr val="tx1"/>
                </a:solidFill>
              </a:rPr>
              <a:t>　</a:t>
            </a:r>
            <a:r>
              <a:rPr lang="en-US" altLang="ja-JP" sz="1400" b="1" dirty="0">
                <a:solidFill>
                  <a:schemeClr val="tx1"/>
                </a:solidFill>
              </a:rPr>
              <a:t>URL:https://www.y-workokayama.jp/</a:t>
            </a:r>
            <a:endParaRPr lang="ja-JP" altLang="en-US" sz="1400" b="1" dirty="0">
              <a:solidFill>
                <a:schemeClr val="tx1"/>
              </a:solidFill>
            </a:endParaRPr>
          </a:p>
        </p:txBody>
      </p:sp>
      <p:pic>
        <p:nvPicPr>
          <p:cNvPr id="2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4637" y="8092418"/>
            <a:ext cx="942975" cy="892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2" name="グループ化 1"/>
          <p:cNvGrpSpPr/>
          <p:nvPr/>
        </p:nvGrpSpPr>
        <p:grpSpPr>
          <a:xfrm>
            <a:off x="-716374" y="25570"/>
            <a:ext cx="7572425" cy="2857249"/>
            <a:chOff x="-716375" y="25569"/>
            <a:chExt cx="7572425" cy="2857249"/>
          </a:xfrm>
        </p:grpSpPr>
        <p:pic>
          <p:nvPicPr>
            <p:cNvPr id="27" name="Picture 2" descr="http://www.sozaiya.org/aki/koyo-ico.gif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84" y="25569"/>
              <a:ext cx="2956630" cy="285724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8" name="テキスト ボックス 7"/>
            <p:cNvSpPr txBox="1"/>
            <p:nvPr/>
          </p:nvSpPr>
          <p:spPr>
            <a:xfrm>
              <a:off x="3006012" y="732513"/>
              <a:ext cx="3232379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4000" b="1" dirty="0" smtClean="0">
                  <a:solidFill>
                    <a:srgbClr val="FF0000"/>
                  </a:solidFill>
                  <a:latin typeface="HGP創英角ﾎﾟｯﾌﾟ体" panose="040B0A00000000000000" pitchFamily="50" charset="-128"/>
                  <a:ea typeface="HGP創英角ﾎﾟｯﾌﾟ体" panose="040B0A00000000000000" pitchFamily="50" charset="-128"/>
                </a:rPr>
                <a:t>ミニセミナー　　　　　　　</a:t>
              </a:r>
              <a:endParaRPr lang="en-US" altLang="ja-JP" sz="4000" b="1" dirty="0">
                <a:solidFill>
                  <a:schemeClr val="accent6">
                    <a:lumMod val="75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endParaRPr>
            </a:p>
          </p:txBody>
        </p:sp>
        <p:sp>
          <p:nvSpPr>
            <p:cNvPr id="9" name="テキスト ボックス 8"/>
            <p:cNvSpPr txBox="1"/>
            <p:nvPr/>
          </p:nvSpPr>
          <p:spPr>
            <a:xfrm>
              <a:off x="1605360" y="1451584"/>
              <a:ext cx="525069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ja-JP" altLang="en-US" sz="4000" b="1" dirty="0" smtClean="0">
                  <a:solidFill>
                    <a:srgbClr val="00B050"/>
                  </a:solidFill>
                  <a:latin typeface="HGP創英角ﾎﾟｯﾌﾟ体" panose="040B0A00000000000000" pitchFamily="50" charset="-128"/>
                  <a:ea typeface="HGP創英角ﾎﾟｯﾌﾟ体" panose="040B0A00000000000000" pitchFamily="50" charset="-128"/>
                </a:rPr>
                <a:t>＆</a:t>
              </a:r>
              <a:r>
                <a:rPr lang="ja-JP" altLang="en-US" sz="4000" b="1" dirty="0" smtClean="0">
                  <a:solidFill>
                    <a:schemeClr val="accent5">
                      <a:lumMod val="75000"/>
                    </a:schemeClr>
                  </a:solidFill>
                  <a:latin typeface="HGP創英角ﾎﾟｯﾌﾟ体" panose="040B0A00000000000000" pitchFamily="50" charset="-128"/>
                  <a:ea typeface="HGP創英角ﾎﾟｯﾌﾟ体" panose="040B0A00000000000000" pitchFamily="50" charset="-128"/>
                </a:rPr>
                <a:t>グループ ワーク</a:t>
              </a:r>
              <a:endParaRPr lang="en-US" altLang="ja-JP" sz="4000" b="1" dirty="0">
                <a:solidFill>
                  <a:schemeClr val="accent5">
                    <a:lumMod val="75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endParaRPr>
            </a:p>
          </p:txBody>
        </p:sp>
        <p:sp>
          <p:nvSpPr>
            <p:cNvPr id="13" name="テキスト ボックス 12"/>
            <p:cNvSpPr txBox="1"/>
            <p:nvPr/>
          </p:nvSpPr>
          <p:spPr>
            <a:xfrm>
              <a:off x="-716375" y="484332"/>
              <a:ext cx="4143684" cy="92333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ja-JP" altLang="en-US" sz="5400" b="1" dirty="0">
                  <a:latin typeface="HGP創英角ﾎﾟｯﾌﾟ体" panose="040B0A00000000000000" pitchFamily="50" charset="-128"/>
                  <a:ea typeface="HGP創英角ﾎﾟｯﾌﾟ体" panose="040B0A00000000000000" pitchFamily="50" charset="-128"/>
                </a:rPr>
                <a:t>　</a:t>
              </a:r>
              <a:r>
                <a:rPr lang="ja-JP" altLang="en-US" sz="5400" b="1" dirty="0" smtClean="0">
                  <a:latin typeface="HGP創英角ﾎﾟｯﾌﾟ体" panose="040B0A00000000000000" pitchFamily="50" charset="-128"/>
                  <a:ea typeface="HGP創英角ﾎﾟｯﾌﾟ体" panose="040B0A00000000000000" pitchFamily="50" charset="-128"/>
                </a:rPr>
                <a:t>　</a:t>
              </a:r>
              <a:r>
                <a:rPr lang="ja-JP" altLang="en-US" sz="4800" b="1" dirty="0" smtClean="0">
                  <a:solidFill>
                    <a:srgbClr val="000099"/>
                  </a:solidFill>
                  <a:latin typeface="HGP創英角ﾎﾟｯﾌﾟ体" panose="040B0A00000000000000" pitchFamily="50" charset="-128"/>
                  <a:ea typeface="HGP創英角ﾎﾟｯﾌﾟ体" panose="040B0A00000000000000" pitchFamily="50" charset="-128"/>
                </a:rPr>
                <a:t>就活応援</a:t>
              </a:r>
              <a:endParaRPr lang="ja-JP" altLang="en-US" sz="4800" b="1" dirty="0">
                <a:solidFill>
                  <a:srgbClr val="000099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endParaRPr>
            </a:p>
          </p:txBody>
        </p:sp>
      </p:grpSp>
      <p:sp>
        <p:nvSpPr>
          <p:cNvPr id="23" name="テキスト ボックス 22"/>
          <p:cNvSpPr txBox="1"/>
          <p:nvPr/>
        </p:nvSpPr>
        <p:spPr>
          <a:xfrm>
            <a:off x="698355" y="5276281"/>
            <a:ext cx="604256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800" b="1" dirty="0" smtClean="0">
                <a:solidFill>
                  <a:srgbClr val="FF0000"/>
                </a:solidFill>
              </a:rPr>
              <a:t>『</a:t>
            </a:r>
            <a:r>
              <a:rPr lang="ja-JP" altLang="en-US" sz="4800" b="1" dirty="0" smtClean="0">
                <a:solidFill>
                  <a:srgbClr val="FF0000"/>
                </a:solidFill>
              </a:rPr>
              <a:t>職務経歴書の作成</a:t>
            </a:r>
            <a:r>
              <a:rPr lang="en-US" altLang="ja-JP" sz="4800" b="1" dirty="0" smtClean="0">
                <a:solidFill>
                  <a:srgbClr val="FF0000"/>
                </a:solidFill>
              </a:rPr>
              <a:t>』</a:t>
            </a:r>
            <a:endParaRPr lang="ja-JP" altLang="en-US" sz="4800" b="1" dirty="0">
              <a:solidFill>
                <a:srgbClr val="FF0000"/>
              </a:solidFill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748498" y="2501371"/>
            <a:ext cx="535762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5400" b="1" dirty="0" smtClean="0">
                <a:latin typeface="+mj-ea"/>
                <a:ea typeface="+mj-ea"/>
              </a:rPr>
              <a:t>１１月</a:t>
            </a:r>
            <a:r>
              <a:rPr lang="ja-JP" altLang="en-US" sz="5400" b="1" dirty="0">
                <a:latin typeface="+mj-ea"/>
                <a:ea typeface="+mj-ea"/>
              </a:rPr>
              <a:t>６</a:t>
            </a:r>
            <a:r>
              <a:rPr lang="ja-JP" altLang="en-US" sz="5400" b="1" dirty="0" smtClean="0">
                <a:latin typeface="+mj-ea"/>
                <a:ea typeface="+mj-ea"/>
              </a:rPr>
              <a:t>日（火）</a:t>
            </a:r>
            <a:r>
              <a:rPr lang="ja-JP" altLang="en-US" sz="7200" b="1" dirty="0" smtClean="0">
                <a:latin typeface="+mj-ea"/>
                <a:ea typeface="+mj-ea"/>
              </a:rPr>
              <a:t>　</a:t>
            </a:r>
            <a:r>
              <a:rPr lang="ja-JP" altLang="en-US" sz="7200" b="1" dirty="0" smtClean="0"/>
              <a:t>　</a:t>
            </a:r>
            <a:endParaRPr lang="ja-JP" altLang="en-US" sz="7200" b="1" dirty="0"/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899294" y="6445153"/>
            <a:ext cx="53390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b="1" dirty="0" smtClean="0">
                <a:latin typeface="+mj-ea"/>
                <a:ea typeface="+mj-ea"/>
              </a:rPr>
              <a:t>職務経歴書の書き方について学ぼう！</a:t>
            </a:r>
            <a:endParaRPr lang="ja-JP" altLang="en-US" sz="2400" b="1" dirty="0">
              <a:latin typeface="+mj-ea"/>
              <a:ea typeface="+mj-ea"/>
            </a:endParaRPr>
          </a:p>
        </p:txBody>
      </p:sp>
      <p:sp>
        <p:nvSpPr>
          <p:cNvPr id="14" name="円/楕円 13"/>
          <p:cNvSpPr/>
          <p:nvPr/>
        </p:nvSpPr>
        <p:spPr>
          <a:xfrm>
            <a:off x="5310834" y="2257743"/>
            <a:ext cx="1459523" cy="85706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b="1" dirty="0" smtClean="0"/>
              <a:t>参加費</a:t>
            </a:r>
            <a:r>
              <a:rPr lang="ja-JP" altLang="en-US" b="1" dirty="0"/>
              <a:t>無料</a:t>
            </a:r>
            <a:endParaRPr kumimoji="1" lang="en-US" altLang="ja-JP" b="1" dirty="0" smtClean="0"/>
          </a:p>
        </p:txBody>
      </p:sp>
    </p:spTree>
    <p:extLst>
      <p:ext uri="{BB962C8B-B14F-4D97-AF65-F5344CB8AC3E}">
        <p14:creationId xmlns:p14="http://schemas.microsoft.com/office/powerpoint/2010/main" val="1020590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59</Words>
  <Application>Microsoft Office PowerPoint</Application>
  <PresentationFormat>画面に合わせる (4:3)</PresentationFormat>
  <Paragraphs>17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akagi</dc:creator>
  <cp:lastModifiedBy>akagi</cp:lastModifiedBy>
  <cp:revision>1</cp:revision>
  <dcterms:created xsi:type="dcterms:W3CDTF">2018-09-19T07:35:16Z</dcterms:created>
  <dcterms:modified xsi:type="dcterms:W3CDTF">2018-09-19T07:36:14Z</dcterms:modified>
</cp:coreProperties>
</file>