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41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51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77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14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0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30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02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5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3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87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27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39C80-B8C0-44C1-AC00-9DC783478103}" type="datetimeFigureOut">
              <a:rPr kumimoji="1" lang="ja-JP" altLang="en-US" smtClean="0"/>
              <a:t>2018/9/19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35B53-AB75-4285-A1C7-470AAB55AB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85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899294" y="3693149"/>
            <a:ext cx="5640689" cy="11387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時間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8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 ４ ： ０ ０ ～ １ ６ ： ０ ０</a:t>
            </a:r>
            <a:endParaRPr lang="en-US" altLang="ja-JP" sz="2800" b="1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場所</a:t>
            </a:r>
            <a:r>
              <a:rPr lang="en-US" altLang="ja-JP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ジョブカフェ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おかやま　７Ｆ事務所　会議室</a:t>
            </a:r>
            <a:endParaRPr lang="en-US" altLang="ja-JP" sz="2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（岡山駅前第一ｾﾝﾄﾗﾙﾋﾞﾙ）</a:t>
            </a:r>
            <a:endParaRPr lang="en-US" altLang="ja-JP" sz="2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70498" y="7424438"/>
            <a:ext cx="6184809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雇用</a:t>
            </a:r>
            <a:r>
              <a:rPr lang="ja-JP" altLang="en-US" sz="1600" b="1" dirty="0">
                <a:solidFill>
                  <a:srgbClr val="FF0000"/>
                </a:solidFill>
              </a:rPr>
              <a:t>保険受給者の「求職活動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報告の</a:t>
            </a:r>
            <a:r>
              <a:rPr lang="ja-JP" altLang="en-US" sz="1600" b="1" dirty="0">
                <a:solidFill>
                  <a:srgbClr val="FF0000"/>
                </a:solidFill>
              </a:rPr>
              <a:t>実績」としてカウントされます。　</a:t>
            </a:r>
            <a:endParaRPr lang="en-US" altLang="ja-JP" sz="1600" b="1" dirty="0" smtClean="0">
              <a:solidFill>
                <a:srgbClr val="FF0000"/>
              </a:solidFill>
            </a:endParaRPr>
          </a:p>
          <a:p>
            <a:r>
              <a:rPr lang="en-US" altLang="ja-JP" sz="16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セミナー受講は、就活中で学卒から概ね４５歳の方までが対象です。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7508" y="8009211"/>
            <a:ext cx="6711481" cy="10585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</a:rPr>
              <a:t>お問合せ・申込み</a:t>
            </a:r>
            <a:r>
              <a:rPr lang="en-US" altLang="ja-JP" sz="1400" b="1" dirty="0">
                <a:solidFill>
                  <a:schemeClr val="tx1"/>
                </a:solidFill>
              </a:rPr>
              <a:t>】 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お申込みは℡かホームページからお願いします。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　　ジョブカフェおかやま （おかやま若者就職支援センター）</a:t>
            </a:r>
            <a:endParaRPr lang="ja-JP" altLang="en-US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　　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Tel </a:t>
            </a:r>
            <a:r>
              <a:rPr lang="ja-JP" altLang="en-US" sz="1400" b="1" dirty="0">
                <a:solidFill>
                  <a:schemeClr val="tx1"/>
                </a:solidFill>
              </a:rPr>
              <a:t>０８６－２３６－１６１６ 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（平日８：３０～１７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: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３０）</a:t>
            </a:r>
            <a:endParaRPr lang="ja-JP" altLang="en-US" sz="1400" b="1" dirty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　　岡山市北区</a:t>
            </a:r>
            <a:r>
              <a:rPr lang="ja-JP" altLang="en-US" sz="1400" b="1" dirty="0">
                <a:solidFill>
                  <a:schemeClr val="tx1"/>
                </a:solidFill>
              </a:rPr>
              <a:t>本町６－３６ 第一セントラルビル ７階 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1400" b="1" dirty="0">
                <a:solidFill>
                  <a:schemeClr val="tx1"/>
                </a:solidFill>
              </a:rPr>
              <a:t>URL:https://www.y-workokayama.jp/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637" y="8092418"/>
            <a:ext cx="942975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グループ化 1"/>
          <p:cNvGrpSpPr/>
          <p:nvPr/>
        </p:nvGrpSpPr>
        <p:grpSpPr>
          <a:xfrm>
            <a:off x="-716374" y="25570"/>
            <a:ext cx="7572425" cy="2857249"/>
            <a:chOff x="-716375" y="25569"/>
            <a:chExt cx="7572425" cy="2857249"/>
          </a:xfrm>
        </p:grpSpPr>
        <p:pic>
          <p:nvPicPr>
            <p:cNvPr id="27" name="Picture 2" descr="http://www.sozaiya.org/aki/koyo-ico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" y="25569"/>
              <a:ext cx="2956630" cy="28572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3006012" y="732513"/>
              <a:ext cx="32323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000" b="1" dirty="0" smtClean="0"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ミニセミナー　　　　　　　</a:t>
              </a:r>
              <a:endParaRPr lang="en-US" altLang="ja-JP" sz="4000" b="1" dirty="0">
                <a:solidFill>
                  <a:schemeClr val="accent6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605360" y="1451584"/>
              <a:ext cx="525069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ja-JP" altLang="en-US" sz="4000" b="1" dirty="0" smtClean="0">
                  <a:solidFill>
                    <a:srgbClr val="00B05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＆</a:t>
              </a:r>
              <a:r>
                <a:rPr lang="ja-JP" altLang="en-US" sz="4000" b="1" dirty="0" smtClean="0">
                  <a:solidFill>
                    <a:schemeClr val="accent5">
                      <a:lumMod val="75000"/>
                    </a:schemeClr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グループ ワーク</a:t>
              </a:r>
              <a:endParaRPr lang="en-US" altLang="ja-JP" sz="4000" b="1" dirty="0">
                <a:solidFill>
                  <a:schemeClr val="accent5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-716375" y="484332"/>
              <a:ext cx="414368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5400" b="1" dirty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</a:t>
              </a:r>
              <a:r>
                <a:rPr lang="ja-JP" altLang="en-US" sz="5400" b="1" dirty="0" smtClean="0"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　</a:t>
              </a:r>
              <a:r>
                <a:rPr lang="ja-JP" altLang="en-US" sz="4800" b="1" dirty="0" smtClean="0">
                  <a:solidFill>
                    <a:srgbClr val="000099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就活応援</a:t>
              </a:r>
              <a:endParaRPr lang="ja-JP" altLang="en-US" sz="4800" b="1" dirty="0">
                <a:solidFill>
                  <a:srgbClr val="0000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370498" y="5276281"/>
            <a:ext cx="6487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 smtClean="0">
                <a:solidFill>
                  <a:srgbClr val="FF0000"/>
                </a:solidFill>
              </a:rPr>
              <a:t>『</a:t>
            </a:r>
            <a:r>
              <a:rPr lang="ja-JP" altLang="en-US" sz="4400" b="1" dirty="0" smtClean="0">
                <a:solidFill>
                  <a:srgbClr val="FF0000"/>
                </a:solidFill>
              </a:rPr>
              <a:t>面接対策　模擬面接編</a:t>
            </a:r>
            <a:r>
              <a:rPr lang="en-US" altLang="ja-JP" sz="4400" b="1" dirty="0" smtClean="0">
                <a:solidFill>
                  <a:srgbClr val="FF0000"/>
                </a:solidFill>
              </a:rPr>
              <a:t>』</a:t>
            </a:r>
            <a:endParaRPr lang="ja-JP" altLang="en-US" sz="44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48498" y="2501371"/>
            <a:ext cx="5357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 smtClean="0">
                <a:latin typeface="+mj-ea"/>
                <a:ea typeface="+mj-ea"/>
              </a:rPr>
              <a:t>１１月</a:t>
            </a:r>
            <a:r>
              <a:rPr lang="ja-JP" altLang="en-US" sz="5400" b="1" dirty="0">
                <a:latin typeface="+mj-ea"/>
                <a:ea typeface="+mj-ea"/>
              </a:rPr>
              <a:t>２１</a:t>
            </a:r>
            <a:r>
              <a:rPr lang="ja-JP" altLang="en-US" sz="5400" b="1" dirty="0" smtClean="0">
                <a:latin typeface="+mj-ea"/>
                <a:ea typeface="+mj-ea"/>
              </a:rPr>
              <a:t>日（</a:t>
            </a:r>
            <a:r>
              <a:rPr lang="ja-JP" altLang="en-US" sz="5400" b="1" dirty="0">
                <a:latin typeface="+mj-ea"/>
                <a:ea typeface="+mj-ea"/>
              </a:rPr>
              <a:t>水</a:t>
            </a:r>
            <a:r>
              <a:rPr lang="ja-JP" altLang="en-US" sz="5400" b="1" dirty="0" smtClean="0">
                <a:latin typeface="+mj-ea"/>
                <a:ea typeface="+mj-ea"/>
              </a:rPr>
              <a:t>）</a:t>
            </a:r>
            <a:r>
              <a:rPr lang="ja-JP" altLang="en-US" sz="7200" b="1" dirty="0" smtClean="0">
                <a:latin typeface="+mj-ea"/>
                <a:ea typeface="+mj-ea"/>
              </a:rPr>
              <a:t>　</a:t>
            </a:r>
            <a:r>
              <a:rPr lang="ja-JP" altLang="en-US" sz="7200" b="1" dirty="0" smtClean="0"/>
              <a:t>　</a:t>
            </a:r>
            <a:endParaRPr lang="ja-JP" altLang="en-US" sz="7200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899294" y="6186357"/>
            <a:ext cx="5339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j-ea"/>
              </a:rPr>
              <a:t>模擬面接練習で 本番に備えよう！</a:t>
            </a:r>
            <a:endParaRPr lang="ja-JP" altLang="en-US" sz="2400" b="1" dirty="0">
              <a:latin typeface="+mj-ea"/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5329466" y="2159471"/>
            <a:ext cx="1459523" cy="857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参加費</a:t>
            </a:r>
            <a:r>
              <a:rPr lang="ja-JP" altLang="en-US" b="1" dirty="0"/>
              <a:t>無料</a:t>
            </a:r>
            <a:endParaRPr kumimoji="1"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391782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akagi</dc:creator>
  <cp:lastModifiedBy>akagi</cp:lastModifiedBy>
  <cp:revision>1</cp:revision>
  <dcterms:created xsi:type="dcterms:W3CDTF">2018-09-19T07:58:53Z</dcterms:created>
  <dcterms:modified xsi:type="dcterms:W3CDTF">2018-09-19T07:59:22Z</dcterms:modified>
</cp:coreProperties>
</file>